
<file path=[Content_Types].xml><?xml version="1.0" encoding="utf-8"?>
<Types xmlns="http://schemas.openxmlformats.org/package/2006/content-types">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docProps/custom.xml" ContentType="application/vnd.openxmlformats-officedocument.custom-properties+xml"/>
  <Override PartName="/ppt/commentAuthors.xml" ContentType="application/vnd.openxmlformats-officedocument.presentationml.commentAuthors+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2" r:id="rId1"/>
  </p:sldMasterIdLst>
  <p:notesMasterIdLst>
    <p:notesMasterId r:id="rId5"/>
  </p:notesMasterIdLst>
  <p:sldIdLst>
    <p:sldId id="256" r:id="rId2"/>
    <p:sldId id="257" r:id="rId3"/>
    <p:sldId id="262" r:id="rId4"/>
  </p:sldIdLst>
  <p:sldSz cx="9145588" cy="6859588"/>
  <p:notesSz cx="6858000" cy="9144000"/>
  <p:defaultTextStyle>
    <a:defPPr>
      <a:defRPr lang="zh-CN"/>
    </a:defPPr>
    <a:lvl1pPr algn="l" defTabSz="1219200" rtl="0" eaLnBrk="0" fontAlgn="base" hangingPunct="0">
      <a:spcBef>
        <a:spcPct val="0"/>
      </a:spcBef>
      <a:spcAft>
        <a:spcPct val="0"/>
      </a:spcAft>
      <a:defRPr sz="2400" kern="1200">
        <a:solidFill>
          <a:schemeClr val="tx1"/>
        </a:solidFill>
        <a:latin typeface="Times New Roman" panose="02020603050405020304" pitchFamily="18" charset="0"/>
        <a:ea typeface="宋体" panose="02010600030101010101" pitchFamily="2" charset="-122"/>
        <a:cs typeface="+mn-cs"/>
      </a:defRPr>
    </a:lvl1pPr>
    <a:lvl2pPr marL="609600" indent="-152400" algn="l" defTabSz="1219200" rtl="0" eaLnBrk="0" fontAlgn="base" hangingPunct="0">
      <a:spcBef>
        <a:spcPct val="0"/>
      </a:spcBef>
      <a:spcAft>
        <a:spcPct val="0"/>
      </a:spcAft>
      <a:defRPr sz="2400" kern="1200">
        <a:solidFill>
          <a:schemeClr val="tx1"/>
        </a:solidFill>
        <a:latin typeface="Times New Roman" panose="02020603050405020304" pitchFamily="18" charset="0"/>
        <a:ea typeface="宋体" panose="02010600030101010101" pitchFamily="2" charset="-122"/>
        <a:cs typeface="+mn-cs"/>
      </a:defRPr>
    </a:lvl2pPr>
    <a:lvl3pPr marL="1219200" indent="-304800" algn="l" defTabSz="1219200" rtl="0" eaLnBrk="0" fontAlgn="base" hangingPunct="0">
      <a:spcBef>
        <a:spcPct val="0"/>
      </a:spcBef>
      <a:spcAft>
        <a:spcPct val="0"/>
      </a:spcAft>
      <a:defRPr sz="2400" kern="1200">
        <a:solidFill>
          <a:schemeClr val="tx1"/>
        </a:solidFill>
        <a:latin typeface="Times New Roman" panose="02020603050405020304" pitchFamily="18" charset="0"/>
        <a:ea typeface="宋体" panose="02010600030101010101" pitchFamily="2" charset="-122"/>
        <a:cs typeface="+mn-cs"/>
      </a:defRPr>
    </a:lvl3pPr>
    <a:lvl4pPr marL="1828800" indent="-457200" algn="l" defTabSz="1219200" rtl="0" eaLnBrk="0" fontAlgn="base" hangingPunct="0">
      <a:spcBef>
        <a:spcPct val="0"/>
      </a:spcBef>
      <a:spcAft>
        <a:spcPct val="0"/>
      </a:spcAft>
      <a:defRPr sz="2400" kern="1200">
        <a:solidFill>
          <a:schemeClr val="tx1"/>
        </a:solidFill>
        <a:latin typeface="Times New Roman" panose="02020603050405020304" pitchFamily="18" charset="0"/>
        <a:ea typeface="宋体" panose="02010600030101010101" pitchFamily="2" charset="-122"/>
        <a:cs typeface="+mn-cs"/>
      </a:defRPr>
    </a:lvl4pPr>
    <a:lvl5pPr marL="2438400" indent="-609600" algn="l" defTabSz="1219200" rtl="0" eaLnBrk="0" fontAlgn="base" hangingPunct="0">
      <a:spcBef>
        <a:spcPct val="0"/>
      </a:spcBef>
      <a:spcAft>
        <a:spcPct val="0"/>
      </a:spcAft>
      <a:defRPr sz="24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400" kern="1200">
        <a:solidFill>
          <a:schemeClr val="tx1"/>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400" kern="1200">
        <a:solidFill>
          <a:schemeClr val="tx1"/>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400" kern="1200">
        <a:solidFill>
          <a:schemeClr val="tx1"/>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400" kern="1200">
        <a:solidFill>
          <a:schemeClr val="tx1"/>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xmlns="">
        <p15:guide id="1" orient="horz" pos="776">
          <p15:clr>
            <a:srgbClr val="A4A3A4"/>
          </p15:clr>
        </p15:guide>
        <p15:guide id="2" orient="horz" pos="104">
          <p15:clr>
            <a:srgbClr val="A4A3A4"/>
          </p15:clr>
        </p15:guide>
        <p15:guide id="3" orient="horz" pos="3976">
          <p15:clr>
            <a:srgbClr val="A4A3A4"/>
          </p15:clr>
        </p15:guide>
        <p15:guide id="4" orient="horz" pos="952">
          <p15:clr>
            <a:srgbClr val="A4A3A4"/>
          </p15:clr>
        </p15:guide>
        <p15:guide id="5" pos="275">
          <p15:clr>
            <a:srgbClr val="A4A3A4"/>
          </p15:clr>
        </p15:guide>
        <p15:guide id="6" pos="550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qinyi (A)" initials="q("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2D5ABB26-0587-4C30-8999-92F81FD0307C}">
  <a:tblStyle styleId="{1E171933-4619-4E11-9A3F-F7608DF75F80}" styleName="中度样式 1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827" autoAdjust="0"/>
    <p:restoredTop sz="94718" autoAdjust="0"/>
  </p:normalViewPr>
  <p:slideViewPr>
    <p:cSldViewPr snapToObjects="1">
      <p:cViewPr varScale="1">
        <p:scale>
          <a:sx n="73" d="100"/>
          <a:sy n="73" d="100"/>
        </p:scale>
        <p:origin x="-1326" y="-102"/>
      </p:cViewPr>
      <p:guideLst>
        <p:guide orient="horz" pos="776"/>
        <p:guide orient="horz" pos="104"/>
        <p:guide orient="horz" pos="3976"/>
        <p:guide orient="horz" pos="952"/>
        <p:guide pos="275"/>
        <p:guide pos="5501"/>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commentAuthors" Target="commentAuthors.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1219444" eaLnBrk="1" fontAlgn="auto" hangingPunct="1">
              <a:spcBef>
                <a:spcPts val="0"/>
              </a:spcBef>
              <a:spcAft>
                <a:spcPts val="0"/>
              </a:spcAft>
              <a:defRPr sz="1200">
                <a:latin typeface="+mn-lt"/>
                <a:ea typeface="+mn-ea"/>
              </a:defRPr>
            </a:lvl1pPr>
          </a:lstStyle>
          <a:p>
            <a:pPr>
              <a:defRPr/>
            </a:pPr>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1219444" eaLnBrk="1" fontAlgn="auto" hangingPunct="1">
              <a:spcBef>
                <a:spcPts val="0"/>
              </a:spcBef>
              <a:spcAft>
                <a:spcPts val="0"/>
              </a:spcAft>
              <a:defRPr sz="1200">
                <a:latin typeface="+mn-lt"/>
                <a:ea typeface="+mn-ea"/>
              </a:defRPr>
            </a:lvl1pPr>
          </a:lstStyle>
          <a:p>
            <a:pPr>
              <a:defRPr/>
            </a:pPr>
            <a:fld id="{150724F7-F449-4CFF-8B1F-25B693948BB0}" type="datetimeFigureOut">
              <a:rPr lang="en-US"/>
              <a:pPr>
                <a:defRPr/>
              </a:pPr>
              <a:t>1/19/2017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1219444" eaLnBrk="1" fontAlgn="auto" hangingPunct="1">
              <a:spcBef>
                <a:spcPts val="0"/>
              </a:spcBef>
              <a:spcAft>
                <a:spcPts val="0"/>
              </a:spcAft>
              <a:defRPr sz="1200">
                <a:latin typeface="+mn-lt"/>
                <a:ea typeface="+mn-ea"/>
              </a:defRPr>
            </a:lvl1pPr>
          </a:lstStyle>
          <a:p>
            <a:pPr>
              <a:defRPr/>
            </a:pPr>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defTabSz="1219444" eaLnBrk="1" fontAlgn="auto" hangingPunct="1">
              <a:spcBef>
                <a:spcPts val="0"/>
              </a:spcBef>
              <a:spcAft>
                <a:spcPts val="0"/>
              </a:spcAft>
              <a:defRPr sz="1200">
                <a:latin typeface="+mn-lt"/>
                <a:ea typeface="+mn-ea"/>
              </a:defRPr>
            </a:lvl1pPr>
          </a:lstStyle>
          <a:p>
            <a:pPr>
              <a:defRPr/>
            </a:pPr>
            <a:fld id="{B59A9553-4EAB-4E18-B984-2B6282F5BCCD}" type="slidenum">
              <a:rPr lang="en-US"/>
              <a:pPr>
                <a:defRPr/>
              </a:pPr>
              <a:t>‹#›</a:t>
            </a:fld>
            <a:endParaRPr lang="en-US"/>
          </a:p>
        </p:txBody>
      </p:sp>
    </p:spTree>
    <p:extLst>
      <p:ext uri="{BB962C8B-B14F-4D97-AF65-F5344CB8AC3E}">
        <p14:creationId xmlns:p14="http://schemas.microsoft.com/office/powerpoint/2010/main" xmlns="" val="248778595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 name="Title 1"/>
          <p:cNvSpPr>
            <a:spLocks noGrp="1"/>
          </p:cNvSpPr>
          <p:nvPr>
            <p:ph type="title"/>
          </p:nvPr>
        </p:nvSpPr>
        <p:spPr>
          <a:xfrm>
            <a:off x="252690" y="1269554"/>
            <a:ext cx="8640209" cy="1440160"/>
          </a:xfrm>
          <a:prstGeom prst="rect">
            <a:avLst/>
          </a:prstGeom>
        </p:spPr>
        <p:txBody>
          <a:bodyPr anchor="ctr" anchorCtr="0"/>
          <a:lstStyle>
            <a:lvl1pPr algn="ctr" fontAlgn="ctr">
              <a:defRPr sz="3600" baseline="0">
                <a:latin typeface="Times New Roman" panose="02020603050405020304" pitchFamily="18" charset="0"/>
                <a:ea typeface="宋体" panose="02010600030101010101" pitchFamily="2" charset="-122"/>
              </a:defRPr>
            </a:lvl1pPr>
          </a:lstStyle>
          <a:p>
            <a:r>
              <a:rPr lang="zh-CN" altLang="en-US" dirty="0"/>
              <a:t>单击此处编辑母版标题样式</a:t>
            </a:r>
            <a:endParaRPr lang="en-US" dirty="0"/>
          </a:p>
        </p:txBody>
      </p:sp>
      <p:sp>
        <p:nvSpPr>
          <p:cNvPr id="11" name="文本占位符 10"/>
          <p:cNvSpPr>
            <a:spLocks noGrp="1"/>
          </p:cNvSpPr>
          <p:nvPr>
            <p:ph type="body" sz="quarter" idx="10"/>
          </p:nvPr>
        </p:nvSpPr>
        <p:spPr>
          <a:xfrm>
            <a:off x="252137" y="2925738"/>
            <a:ext cx="8640762" cy="649288"/>
          </a:xfrm>
          <a:prstGeom prst="rect">
            <a:avLst/>
          </a:prstGeom>
        </p:spPr>
        <p:txBody>
          <a:bodyPr anchor="ctr"/>
          <a:lstStyle>
            <a:lvl1pPr marL="0" indent="0" algn="ctr" fontAlgn="ctr">
              <a:spcBef>
                <a:spcPts val="0"/>
              </a:spcBef>
              <a:buNone/>
              <a:defRPr sz="1800" baseline="0"/>
            </a:lvl1pPr>
            <a:lvl2pPr marL="271426" indent="0">
              <a:buNone/>
              <a:defRPr/>
            </a:lvl2pPr>
            <a:lvl3pPr marL="535710" indent="0">
              <a:buNone/>
              <a:defRPr/>
            </a:lvl3pPr>
            <a:lvl4pPr marL="807136" indent="0">
              <a:buNone/>
              <a:defRPr/>
            </a:lvl4pPr>
            <a:lvl5pPr marL="1078562" indent="0">
              <a:buNone/>
              <a:defRPr/>
            </a:lvl5pPr>
          </a:lstStyle>
          <a:p>
            <a:pPr lvl="0"/>
            <a:r>
              <a:rPr lang="zh-CN" altLang="en-US" dirty="0"/>
              <a:t>单击此处编辑母版文本样式</a:t>
            </a:r>
          </a:p>
        </p:txBody>
      </p:sp>
      <p:sp>
        <p:nvSpPr>
          <p:cNvPr id="20" name="表格占位符 19"/>
          <p:cNvSpPr>
            <a:spLocks noGrp="1"/>
          </p:cNvSpPr>
          <p:nvPr>
            <p:ph type="tbl" sz="quarter" idx="11"/>
          </p:nvPr>
        </p:nvSpPr>
        <p:spPr>
          <a:xfrm>
            <a:off x="252137" y="314383"/>
            <a:ext cx="8640485" cy="564773"/>
          </a:xfrm>
          <a:prstGeom prst="rect">
            <a:avLst/>
          </a:prstGeom>
        </p:spPr>
        <p:txBody>
          <a:bodyPr/>
          <a:lstStyle/>
          <a:p>
            <a:pPr lvl="0"/>
            <a:endParaRPr lang="zh-CN" altLang="en-US" noProof="0" dirty="0"/>
          </a:p>
        </p:txBody>
      </p:sp>
    </p:spTree>
    <p:extLst>
      <p:ext uri="{BB962C8B-B14F-4D97-AF65-F5344CB8AC3E}">
        <p14:creationId xmlns:p14="http://schemas.microsoft.com/office/powerpoint/2010/main" xmlns="" val="8235208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2" name="Title 1"/>
          <p:cNvSpPr>
            <a:spLocks noGrp="1"/>
          </p:cNvSpPr>
          <p:nvPr>
            <p:ph type="title"/>
          </p:nvPr>
        </p:nvSpPr>
        <p:spPr>
          <a:xfrm>
            <a:off x="252690" y="189433"/>
            <a:ext cx="8640209" cy="648073"/>
          </a:xfrm>
          <a:prstGeom prst="rect">
            <a:avLst/>
          </a:prstGeom>
        </p:spPr>
        <p:txBody>
          <a:bodyPr anchor="ctr" anchorCtr="0"/>
          <a:lstStyle>
            <a:lvl1pPr algn="ctr">
              <a:defRPr sz="2400" baseline="0">
                <a:latin typeface="Times New Roman" panose="02020603050405020304" pitchFamily="18" charset="0"/>
                <a:ea typeface="宋体" panose="02010600030101010101" pitchFamily="2" charset="-122"/>
              </a:defRPr>
            </a:lvl1pPr>
          </a:lstStyle>
          <a:p>
            <a:r>
              <a:rPr lang="zh-CN" altLang="en-US" dirty="0"/>
              <a:t>单击此处编辑母版标题样式</a:t>
            </a:r>
            <a:endParaRPr lang="en-US" dirty="0"/>
          </a:p>
        </p:txBody>
      </p:sp>
      <p:sp>
        <p:nvSpPr>
          <p:cNvPr id="9" name="Content Placeholder 8"/>
          <p:cNvSpPr>
            <a:spLocks noGrp="1"/>
          </p:cNvSpPr>
          <p:nvPr>
            <p:ph sz="quarter" idx="13"/>
          </p:nvPr>
        </p:nvSpPr>
        <p:spPr>
          <a:xfrm>
            <a:off x="252391" y="981075"/>
            <a:ext cx="8640508" cy="5257800"/>
          </a:xfrm>
          <a:prstGeom prst="rect">
            <a:avLst/>
          </a:prstGeom>
        </p:spPr>
        <p:txBody>
          <a:bodyPr/>
          <a:lstStyle>
            <a:lvl1pPr>
              <a:defRPr sz="1800" baseline="0">
                <a:latin typeface="Times New Roman" panose="02020603050405020304" pitchFamily="18" charset="0"/>
                <a:ea typeface="宋体" panose="02010600030101010101" pitchFamily="2" charset="-122"/>
              </a:defRPr>
            </a:lvl1pPr>
            <a:lvl2pPr>
              <a:defRPr sz="1600" baseline="0">
                <a:latin typeface="Times New Roman" panose="02020603050405020304" pitchFamily="18" charset="0"/>
                <a:ea typeface="宋体" panose="02010600030101010101" pitchFamily="2" charset="-122"/>
              </a:defRPr>
            </a:lvl2pPr>
            <a:lvl3pPr>
              <a:defRPr sz="1600" baseline="0">
                <a:latin typeface="Times New Roman" panose="02020603050405020304" pitchFamily="18" charset="0"/>
                <a:ea typeface="宋体" panose="02010600030101010101" pitchFamily="2" charset="-122"/>
              </a:defRPr>
            </a:lvl3pPr>
            <a:lvl4pPr>
              <a:defRPr sz="1200" baseline="0">
                <a:latin typeface="Times New Roman" panose="02020603050405020304" pitchFamily="18" charset="0"/>
                <a:ea typeface="宋体" panose="02010600030101010101" pitchFamily="2" charset="-122"/>
              </a:defRPr>
            </a:lvl4pPr>
            <a:lvl5pPr>
              <a:defRPr sz="1400" baseline="0">
                <a:latin typeface="Times New Roman" panose="02020603050405020304" pitchFamily="18" charset="0"/>
                <a:ea typeface="宋体" panose="02010600030101010101"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4" name="Slide Number Placeholder 4"/>
          <p:cNvSpPr>
            <a:spLocks noGrp="1"/>
          </p:cNvSpPr>
          <p:nvPr>
            <p:ph type="sldNum" sz="quarter" idx="14"/>
          </p:nvPr>
        </p:nvSpPr>
        <p:spPr>
          <a:xfrm>
            <a:off x="8172450" y="6357938"/>
            <a:ext cx="720725" cy="365125"/>
          </a:xfrm>
          <a:prstGeom prst="rect">
            <a:avLst/>
          </a:prstGeom>
        </p:spPr>
        <p:txBody>
          <a:bodyPr anchor="ctr" anchorCtr="0"/>
          <a:lstStyle>
            <a:lvl1pPr algn="r" defTabSz="1219444" eaLnBrk="1" fontAlgn="auto" hangingPunct="1">
              <a:spcBef>
                <a:spcPts val="0"/>
              </a:spcBef>
              <a:spcAft>
                <a:spcPts val="0"/>
              </a:spcAft>
              <a:defRPr sz="1200" baseline="0">
                <a:latin typeface="Times New Roman" panose="02020603050405020304" pitchFamily="18" charset="0"/>
                <a:ea typeface="宋体" panose="02010600030101010101" pitchFamily="2" charset="-122"/>
              </a:defRPr>
            </a:lvl1pPr>
          </a:lstStyle>
          <a:p>
            <a:pPr>
              <a:defRPr/>
            </a:pPr>
            <a:fld id="{2E6F92DE-F565-4A0B-9DA6-F9FE5ADC952E}" type="slidenum">
              <a:rPr lang="en-US"/>
              <a:pPr>
                <a:defRPr/>
              </a:pPr>
              <a:t>‹#›</a:t>
            </a:fld>
            <a:endParaRPr lang="en-US" dirty="0"/>
          </a:p>
        </p:txBody>
      </p:sp>
    </p:spTree>
    <p:extLst>
      <p:ext uri="{BB962C8B-B14F-4D97-AF65-F5344CB8AC3E}">
        <p14:creationId xmlns:p14="http://schemas.microsoft.com/office/powerpoint/2010/main" xmlns="" val="2225234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8" r:id="rId1"/>
    <p:sldLayoutId id="2147483709" r:id="rId2"/>
  </p:sldLayoutIdLst>
  <p:hf hdr="0" ftr="0"/>
  <p:txStyles>
    <p:titleStyle>
      <a:lvl1pPr algn="l" rtl="0" eaLnBrk="0" fontAlgn="base" hangingPunct="0">
        <a:spcBef>
          <a:spcPct val="0"/>
        </a:spcBef>
        <a:spcAft>
          <a:spcPct val="0"/>
        </a:spcAft>
        <a:defRPr sz="2700" kern="1200">
          <a:solidFill>
            <a:schemeClr val="tx1"/>
          </a:solidFill>
          <a:latin typeface="+mj-lt"/>
          <a:ea typeface="+mj-ea"/>
          <a:cs typeface="+mj-cs"/>
        </a:defRPr>
      </a:lvl1pPr>
      <a:lvl2pPr algn="l" rtl="0" eaLnBrk="0" fontAlgn="base" hangingPunct="0">
        <a:spcBef>
          <a:spcPct val="0"/>
        </a:spcBef>
        <a:spcAft>
          <a:spcPct val="0"/>
        </a:spcAft>
        <a:defRPr sz="2700">
          <a:solidFill>
            <a:schemeClr val="tx1"/>
          </a:solidFill>
          <a:latin typeface="Times New Roman" panose="02020603050405020304" pitchFamily="18" charset="0"/>
          <a:ea typeface="宋体" panose="02010600030101010101" pitchFamily="2" charset="-122"/>
        </a:defRPr>
      </a:lvl2pPr>
      <a:lvl3pPr algn="l" rtl="0" eaLnBrk="0" fontAlgn="base" hangingPunct="0">
        <a:spcBef>
          <a:spcPct val="0"/>
        </a:spcBef>
        <a:spcAft>
          <a:spcPct val="0"/>
        </a:spcAft>
        <a:defRPr sz="2700">
          <a:solidFill>
            <a:schemeClr val="tx1"/>
          </a:solidFill>
          <a:latin typeface="Times New Roman" panose="02020603050405020304" pitchFamily="18" charset="0"/>
          <a:ea typeface="宋体" panose="02010600030101010101" pitchFamily="2" charset="-122"/>
        </a:defRPr>
      </a:lvl3pPr>
      <a:lvl4pPr algn="l" rtl="0" eaLnBrk="0" fontAlgn="base" hangingPunct="0">
        <a:spcBef>
          <a:spcPct val="0"/>
        </a:spcBef>
        <a:spcAft>
          <a:spcPct val="0"/>
        </a:spcAft>
        <a:defRPr sz="2700">
          <a:solidFill>
            <a:schemeClr val="tx1"/>
          </a:solidFill>
          <a:latin typeface="Times New Roman" panose="02020603050405020304" pitchFamily="18" charset="0"/>
          <a:ea typeface="宋体" panose="02010600030101010101" pitchFamily="2" charset="-122"/>
        </a:defRPr>
      </a:lvl4pPr>
      <a:lvl5pPr algn="l" rtl="0" eaLnBrk="0" fontAlgn="base" hangingPunct="0">
        <a:spcBef>
          <a:spcPct val="0"/>
        </a:spcBef>
        <a:spcAft>
          <a:spcPct val="0"/>
        </a:spcAft>
        <a:defRPr sz="2700">
          <a:solidFill>
            <a:schemeClr val="tx1"/>
          </a:solidFill>
          <a:latin typeface="Times New Roman" panose="02020603050405020304" pitchFamily="18" charset="0"/>
          <a:ea typeface="宋体" panose="02010600030101010101" pitchFamily="2" charset="-122"/>
        </a:defRPr>
      </a:lvl5pPr>
      <a:lvl6pPr marL="457200" algn="l" rtl="0" fontAlgn="base">
        <a:spcBef>
          <a:spcPct val="0"/>
        </a:spcBef>
        <a:spcAft>
          <a:spcPct val="0"/>
        </a:spcAft>
        <a:defRPr sz="2700">
          <a:solidFill>
            <a:schemeClr val="tx1"/>
          </a:solidFill>
          <a:latin typeface="Times New Roman" panose="02020603050405020304" pitchFamily="18" charset="0"/>
          <a:ea typeface="宋体" panose="02010600030101010101" pitchFamily="2" charset="-122"/>
        </a:defRPr>
      </a:lvl6pPr>
      <a:lvl7pPr marL="914400" algn="l" rtl="0" fontAlgn="base">
        <a:spcBef>
          <a:spcPct val="0"/>
        </a:spcBef>
        <a:spcAft>
          <a:spcPct val="0"/>
        </a:spcAft>
        <a:defRPr sz="2700">
          <a:solidFill>
            <a:schemeClr val="tx1"/>
          </a:solidFill>
          <a:latin typeface="Times New Roman" panose="02020603050405020304" pitchFamily="18" charset="0"/>
          <a:ea typeface="宋体" panose="02010600030101010101" pitchFamily="2" charset="-122"/>
        </a:defRPr>
      </a:lvl7pPr>
      <a:lvl8pPr marL="1371600" algn="l" rtl="0" fontAlgn="base">
        <a:spcBef>
          <a:spcPct val="0"/>
        </a:spcBef>
        <a:spcAft>
          <a:spcPct val="0"/>
        </a:spcAft>
        <a:defRPr sz="2700">
          <a:solidFill>
            <a:schemeClr val="tx1"/>
          </a:solidFill>
          <a:latin typeface="Times New Roman" panose="02020603050405020304" pitchFamily="18" charset="0"/>
          <a:ea typeface="宋体" panose="02010600030101010101" pitchFamily="2" charset="-122"/>
        </a:defRPr>
      </a:lvl8pPr>
      <a:lvl9pPr marL="1828800" algn="l" rtl="0" fontAlgn="base">
        <a:spcBef>
          <a:spcPct val="0"/>
        </a:spcBef>
        <a:spcAft>
          <a:spcPct val="0"/>
        </a:spcAft>
        <a:defRPr sz="2700">
          <a:solidFill>
            <a:schemeClr val="tx1"/>
          </a:solidFill>
          <a:latin typeface="Times New Roman" panose="02020603050405020304" pitchFamily="18" charset="0"/>
          <a:ea typeface="宋体" panose="02010600030101010101" pitchFamily="2" charset="-122"/>
        </a:defRPr>
      </a:lvl9pPr>
    </p:titleStyle>
    <p:bodyStyle>
      <a:lvl1pPr marL="269875" indent="-269875"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1pPr>
      <a:lvl2pPr marL="534988" indent="-263525" algn="l" rtl="0" eaLnBrk="0" fontAlgn="base" hangingPunct="0">
        <a:spcBef>
          <a:spcPct val="20000"/>
        </a:spcBef>
        <a:spcAft>
          <a:spcPct val="0"/>
        </a:spcAft>
        <a:buFont typeface="Arial" panose="020B0604020202020204" pitchFamily="34" charset="0"/>
        <a:buChar char="–"/>
        <a:defRPr sz="1300" kern="1200">
          <a:solidFill>
            <a:schemeClr val="tx1"/>
          </a:solidFill>
          <a:latin typeface="+mn-lt"/>
          <a:ea typeface="+mn-ea"/>
          <a:cs typeface="+mn-cs"/>
        </a:defRPr>
      </a:lvl2pPr>
      <a:lvl3pPr marL="806450" indent="-269875" algn="l" rtl="0" eaLnBrk="0" fontAlgn="base" hangingPunct="0">
        <a:spcBef>
          <a:spcPct val="20000"/>
        </a:spcBef>
        <a:spcAft>
          <a:spcPct val="0"/>
        </a:spcAft>
        <a:buFont typeface="Arial" panose="020B0604020202020204" pitchFamily="34" charset="0"/>
        <a:buChar char="•"/>
        <a:defRPr sz="1200" kern="1200">
          <a:solidFill>
            <a:schemeClr val="tx1"/>
          </a:solidFill>
          <a:latin typeface="+mn-lt"/>
          <a:ea typeface="+mn-ea"/>
          <a:cs typeface="+mn-cs"/>
        </a:defRPr>
      </a:lvl3pPr>
      <a:lvl4pPr marL="1077913" indent="-269875" algn="l" rtl="0" eaLnBrk="0" fontAlgn="base" hangingPunct="0">
        <a:spcBef>
          <a:spcPct val="20000"/>
        </a:spcBef>
        <a:spcAft>
          <a:spcPct val="0"/>
        </a:spcAft>
        <a:buFont typeface="Arial" panose="020B0604020202020204" pitchFamily="34" charset="0"/>
        <a:buChar char="–"/>
        <a:defRPr sz="1000" kern="1200">
          <a:solidFill>
            <a:schemeClr val="tx1"/>
          </a:solidFill>
          <a:latin typeface="+mn-lt"/>
          <a:ea typeface="+mn-ea"/>
          <a:cs typeface="+mn-cs"/>
        </a:defRPr>
      </a:lvl4pPr>
      <a:lvl5pPr marL="1341438" indent="-263525" algn="l" rtl="0" eaLnBrk="0" fontAlgn="base" hangingPunct="0">
        <a:spcBef>
          <a:spcPct val="20000"/>
        </a:spcBef>
        <a:spcAft>
          <a:spcPct val="0"/>
        </a:spcAft>
        <a:buFont typeface="Arial" panose="020B0604020202020204" pitchFamily="34" charset="0"/>
        <a:buChar char="»"/>
        <a:defRPr sz="1000" kern="1200">
          <a:solidFill>
            <a:schemeClr val="tx1"/>
          </a:solidFill>
          <a:latin typeface="+mn-lt"/>
          <a:ea typeface="+mn-ea"/>
          <a:cs typeface="+mn-cs"/>
        </a:defRPr>
      </a:lvl5pPr>
      <a:lvl6pPr marL="2514768" indent="-228615" algn="l" defTabSz="914461" rtl="0" eaLnBrk="1" latinLnBrk="0" hangingPunct="1">
        <a:spcBef>
          <a:spcPct val="20000"/>
        </a:spcBef>
        <a:buFont typeface="Arial" pitchFamily="34" charset="0"/>
        <a:buChar char="•"/>
        <a:defRPr sz="2025" kern="1200">
          <a:solidFill>
            <a:schemeClr val="tx1"/>
          </a:solidFill>
          <a:latin typeface="+mn-lt"/>
          <a:ea typeface="+mn-ea"/>
          <a:cs typeface="+mn-cs"/>
        </a:defRPr>
      </a:lvl6pPr>
      <a:lvl7pPr marL="2971998" indent="-228615" algn="l" defTabSz="914461" rtl="0" eaLnBrk="1" latinLnBrk="0" hangingPunct="1">
        <a:spcBef>
          <a:spcPct val="20000"/>
        </a:spcBef>
        <a:buFont typeface="Arial" pitchFamily="34" charset="0"/>
        <a:buChar char="•"/>
        <a:defRPr sz="2025" kern="1200">
          <a:solidFill>
            <a:schemeClr val="tx1"/>
          </a:solidFill>
          <a:latin typeface="+mn-lt"/>
          <a:ea typeface="+mn-ea"/>
          <a:cs typeface="+mn-cs"/>
        </a:defRPr>
      </a:lvl7pPr>
      <a:lvl8pPr marL="3429228" indent="-228615" algn="l" defTabSz="914461" rtl="0" eaLnBrk="1" latinLnBrk="0" hangingPunct="1">
        <a:spcBef>
          <a:spcPct val="20000"/>
        </a:spcBef>
        <a:buFont typeface="Arial" pitchFamily="34" charset="0"/>
        <a:buChar char="•"/>
        <a:defRPr sz="2025" kern="1200">
          <a:solidFill>
            <a:schemeClr val="tx1"/>
          </a:solidFill>
          <a:latin typeface="+mn-lt"/>
          <a:ea typeface="+mn-ea"/>
          <a:cs typeface="+mn-cs"/>
        </a:defRPr>
      </a:lvl8pPr>
      <a:lvl9pPr marL="3886459" indent="-228615" algn="l" defTabSz="914461" rtl="0" eaLnBrk="1" latinLnBrk="0" hangingPunct="1">
        <a:spcBef>
          <a:spcPct val="20000"/>
        </a:spcBef>
        <a:buFont typeface="Arial" pitchFamily="34" charset="0"/>
        <a:buChar char="•"/>
        <a:defRPr sz="2025" kern="1200">
          <a:solidFill>
            <a:schemeClr val="tx1"/>
          </a:solidFill>
          <a:latin typeface="+mn-lt"/>
          <a:ea typeface="+mn-ea"/>
          <a:cs typeface="+mn-cs"/>
        </a:defRPr>
      </a:lvl9pPr>
    </p:bodyStyle>
    <p:otherStyle>
      <a:defPPr>
        <a:defRPr lang="zh-CN"/>
      </a:defPPr>
      <a:lvl1pPr marL="0" algn="l" defTabSz="914461" rtl="0" eaLnBrk="1" latinLnBrk="0" hangingPunct="1">
        <a:defRPr sz="1800" kern="1200">
          <a:solidFill>
            <a:schemeClr val="tx1"/>
          </a:solidFill>
          <a:latin typeface="+mn-lt"/>
          <a:ea typeface="+mn-ea"/>
          <a:cs typeface="+mn-cs"/>
        </a:defRPr>
      </a:lvl1pPr>
      <a:lvl2pPr marL="457231" algn="l" defTabSz="914461" rtl="0" eaLnBrk="1" latinLnBrk="0" hangingPunct="1">
        <a:defRPr sz="1800" kern="1200">
          <a:solidFill>
            <a:schemeClr val="tx1"/>
          </a:solidFill>
          <a:latin typeface="+mn-lt"/>
          <a:ea typeface="+mn-ea"/>
          <a:cs typeface="+mn-cs"/>
        </a:defRPr>
      </a:lvl2pPr>
      <a:lvl3pPr marL="914461" algn="l" defTabSz="914461" rtl="0" eaLnBrk="1" latinLnBrk="0" hangingPunct="1">
        <a:defRPr sz="1800" kern="1200">
          <a:solidFill>
            <a:schemeClr val="tx1"/>
          </a:solidFill>
          <a:latin typeface="+mn-lt"/>
          <a:ea typeface="+mn-ea"/>
          <a:cs typeface="+mn-cs"/>
        </a:defRPr>
      </a:lvl3pPr>
      <a:lvl4pPr marL="1371692" algn="l" defTabSz="914461" rtl="0" eaLnBrk="1" latinLnBrk="0" hangingPunct="1">
        <a:defRPr sz="1800" kern="1200">
          <a:solidFill>
            <a:schemeClr val="tx1"/>
          </a:solidFill>
          <a:latin typeface="+mn-lt"/>
          <a:ea typeface="+mn-ea"/>
          <a:cs typeface="+mn-cs"/>
        </a:defRPr>
      </a:lvl4pPr>
      <a:lvl5pPr marL="1828922" algn="l" defTabSz="914461" rtl="0" eaLnBrk="1" latinLnBrk="0" hangingPunct="1">
        <a:defRPr sz="1800" kern="1200">
          <a:solidFill>
            <a:schemeClr val="tx1"/>
          </a:solidFill>
          <a:latin typeface="+mn-lt"/>
          <a:ea typeface="+mn-ea"/>
          <a:cs typeface="+mn-cs"/>
        </a:defRPr>
      </a:lvl5pPr>
      <a:lvl6pPr marL="2286153" algn="l" defTabSz="914461" rtl="0" eaLnBrk="1" latinLnBrk="0" hangingPunct="1">
        <a:defRPr sz="1800" kern="1200">
          <a:solidFill>
            <a:schemeClr val="tx1"/>
          </a:solidFill>
          <a:latin typeface="+mn-lt"/>
          <a:ea typeface="+mn-ea"/>
          <a:cs typeface="+mn-cs"/>
        </a:defRPr>
      </a:lvl6pPr>
      <a:lvl7pPr marL="2743383" algn="l" defTabSz="914461" rtl="0" eaLnBrk="1" latinLnBrk="0" hangingPunct="1">
        <a:defRPr sz="1800" kern="1200">
          <a:solidFill>
            <a:schemeClr val="tx1"/>
          </a:solidFill>
          <a:latin typeface="+mn-lt"/>
          <a:ea typeface="+mn-ea"/>
          <a:cs typeface="+mn-cs"/>
        </a:defRPr>
      </a:lvl7pPr>
      <a:lvl8pPr marL="3200613" algn="l" defTabSz="914461" rtl="0" eaLnBrk="1" latinLnBrk="0" hangingPunct="1">
        <a:defRPr sz="1800" kern="1200">
          <a:solidFill>
            <a:schemeClr val="tx1"/>
          </a:solidFill>
          <a:latin typeface="+mn-lt"/>
          <a:ea typeface="+mn-ea"/>
          <a:cs typeface="+mn-cs"/>
        </a:defRPr>
      </a:lvl8pPr>
      <a:lvl9pPr marL="3657843" algn="l" defTabSz="914461"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2966" y="1056005"/>
            <a:ext cx="8640209" cy="1440160"/>
          </a:xfrm>
        </p:spPr>
        <p:txBody>
          <a:bodyPr/>
          <a:lstStyle/>
          <a:p>
            <a:pPr lvl="2" algn="ctr" fontAlgn="ctr"/>
            <a:r>
              <a:rPr lang="en-GB" altLang="zh-CN" sz="3200" dirty="0" smtClean="0"/>
              <a:t>WF on beam directions for TRP requirements</a:t>
            </a:r>
            <a:endParaRPr lang="zh-CN" altLang="en-US" sz="3200" dirty="0">
              <a:solidFill>
                <a:srgbClr val="FF0000"/>
              </a:solidFill>
            </a:endParaRPr>
          </a:p>
        </p:txBody>
      </p:sp>
      <p:sp>
        <p:nvSpPr>
          <p:cNvPr id="3" name="文本占位符 2"/>
          <p:cNvSpPr>
            <a:spLocks noGrp="1"/>
          </p:cNvSpPr>
          <p:nvPr>
            <p:ph type="body" sz="quarter" idx="10"/>
          </p:nvPr>
        </p:nvSpPr>
        <p:spPr/>
        <p:txBody>
          <a:bodyPr/>
          <a:lstStyle/>
          <a:p>
            <a:r>
              <a:rPr lang="en-GB" altLang="zh-CN" dirty="0" smtClean="0"/>
              <a:t>Huawei</a:t>
            </a:r>
            <a:endParaRPr lang="zh-CN" altLang="en-US" dirty="0"/>
          </a:p>
        </p:txBody>
      </p:sp>
      <p:graphicFrame>
        <p:nvGraphicFramePr>
          <p:cNvPr id="5" name="表格占位符 4"/>
          <p:cNvGraphicFramePr>
            <a:graphicFrameLocks noGrp="1"/>
          </p:cNvGraphicFramePr>
          <p:nvPr>
            <p:ph type="tbl" sz="quarter" idx="11"/>
            <p:extLst>
              <p:ext uri="{D42A27DB-BD31-4B8C-83A1-F6EECF244321}">
                <p14:modId xmlns:p14="http://schemas.microsoft.com/office/powerpoint/2010/main" xmlns="" val="1367677772"/>
              </p:ext>
            </p:extLst>
          </p:nvPr>
        </p:nvGraphicFramePr>
        <p:xfrm>
          <a:off x="252413" y="314325"/>
          <a:ext cx="8640762" cy="741680"/>
        </p:xfrm>
        <a:graphic>
          <a:graphicData uri="http://schemas.openxmlformats.org/drawingml/2006/table">
            <a:tbl>
              <a:tblPr firstRow="1" bandRow="1">
                <a:tableStyleId>{2D5ABB26-0587-4C30-8999-92F81FD0307C}</a:tableStyleId>
              </a:tblPr>
              <a:tblGrid>
                <a:gridCol w="4320381">
                  <a:extLst>
                    <a:ext uri="{9D8B030D-6E8A-4147-A177-3AD203B41FA5}">
                      <a16:colId xmlns:a16="http://schemas.microsoft.com/office/drawing/2014/main" xmlns="" val="20000"/>
                    </a:ext>
                  </a:extLst>
                </a:gridCol>
                <a:gridCol w="4320381">
                  <a:extLst>
                    <a:ext uri="{9D8B030D-6E8A-4147-A177-3AD203B41FA5}">
                      <a16:colId xmlns:a16="http://schemas.microsoft.com/office/drawing/2014/main" xmlns="" val="20001"/>
                    </a:ext>
                  </a:extLst>
                </a:gridCol>
              </a:tblGrid>
              <a:tr h="370840">
                <a:tc>
                  <a:txBody>
                    <a:bodyPr/>
                    <a:lstStyle/>
                    <a:p>
                      <a:r>
                        <a:rPr lang="en-US" sz="1800" kern="1200" dirty="0">
                          <a:solidFill>
                            <a:schemeClr val="tx1"/>
                          </a:solidFill>
                          <a:latin typeface="+mn-lt"/>
                          <a:ea typeface="+mn-ea"/>
                          <a:cs typeface="+mn-cs"/>
                        </a:rPr>
                        <a:t>3GPP TSG-RAN WG4 Meeting NR Ad-hoc </a:t>
                      </a:r>
                    </a:p>
                  </a:txBody>
                  <a:tcPr/>
                </a:tc>
                <a:tc>
                  <a:txBody>
                    <a:bodyPr/>
                    <a:lstStyle/>
                    <a:p>
                      <a:pPr marL="0" marR="0" indent="0" algn="r" defTabSz="914461" rtl="0" eaLnBrk="1" fontAlgn="auto" latinLnBrk="0" hangingPunct="1">
                        <a:lnSpc>
                          <a:spcPct val="100000"/>
                        </a:lnSpc>
                        <a:spcBef>
                          <a:spcPts val="0"/>
                        </a:spcBef>
                        <a:spcAft>
                          <a:spcPts val="0"/>
                        </a:spcAft>
                        <a:buClrTx/>
                        <a:buSzTx/>
                        <a:buFontTx/>
                        <a:buNone/>
                        <a:tabLst/>
                        <a:defRPr/>
                      </a:pPr>
                      <a:r>
                        <a:rPr lang="en-US" altLang="zh-CN" sz="1800" dirty="0" smtClean="0"/>
                        <a:t>R4-1700283</a:t>
                      </a:r>
                      <a:endParaRPr lang="zh-CN" altLang="en-US" sz="1800" dirty="0"/>
                    </a:p>
                  </a:txBody>
                  <a:tcPr/>
                </a:tc>
                <a:extLst>
                  <a:ext uri="{0D108BD9-81ED-4DB2-BD59-A6C34878D82A}">
                    <a16:rowId xmlns:a16="http://schemas.microsoft.com/office/drawing/2014/main" xmlns="" val="10000"/>
                  </a:ext>
                </a:extLst>
              </a:tr>
              <a:tr h="370840">
                <a:tc>
                  <a:txBody>
                    <a:bodyPr/>
                    <a:lstStyle/>
                    <a:p>
                      <a:pPr marL="0" marR="0" indent="0" algn="l" defTabSz="914461" rtl="0" eaLnBrk="1" fontAlgn="auto" latinLnBrk="0" hangingPunct="1">
                        <a:lnSpc>
                          <a:spcPct val="100000"/>
                        </a:lnSpc>
                        <a:spcBef>
                          <a:spcPts val="0"/>
                        </a:spcBef>
                        <a:spcAft>
                          <a:spcPts val="0"/>
                        </a:spcAft>
                        <a:buClrTx/>
                        <a:buSzTx/>
                        <a:buFontTx/>
                        <a:buNone/>
                        <a:tabLst/>
                        <a:defRPr/>
                      </a:pPr>
                      <a:r>
                        <a:rPr lang="en-US" sz="1800" b="0" kern="1200" dirty="0">
                          <a:solidFill>
                            <a:schemeClr val="tx1"/>
                          </a:solidFill>
                          <a:latin typeface="+mn-lt"/>
                          <a:ea typeface="+mn-ea"/>
                          <a:cs typeface="+mn-cs"/>
                        </a:rPr>
                        <a:t>Spokane, WA, USA, 17 – 19 January, 2017</a:t>
                      </a:r>
                    </a:p>
                  </a:txBody>
                  <a:tcPr/>
                </a:tc>
                <a:tc>
                  <a:txBody>
                    <a:bodyPr/>
                    <a:lstStyle/>
                    <a:p>
                      <a:endParaRPr lang="zh-CN" altLang="en-US" dirty="0"/>
                    </a:p>
                  </a:txBody>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8283856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1642" y="374286"/>
            <a:ext cx="8640209" cy="311403"/>
          </a:xfrm>
        </p:spPr>
        <p:txBody>
          <a:bodyPr/>
          <a:lstStyle/>
          <a:p>
            <a:r>
              <a:rPr lang="en-US" altLang="zh-CN" sz="4000" dirty="0"/>
              <a:t>Background</a:t>
            </a:r>
            <a:endParaRPr lang="zh-CN" altLang="en-US" sz="4000" dirty="0"/>
          </a:p>
        </p:txBody>
      </p:sp>
      <p:sp>
        <p:nvSpPr>
          <p:cNvPr id="3" name="内容占位符 2"/>
          <p:cNvSpPr>
            <a:spLocks noGrp="1"/>
          </p:cNvSpPr>
          <p:nvPr>
            <p:ph sz="quarter" idx="13"/>
          </p:nvPr>
        </p:nvSpPr>
        <p:spPr>
          <a:xfrm>
            <a:off x="266086" y="1045922"/>
            <a:ext cx="8640785" cy="5316908"/>
          </a:xfrm>
        </p:spPr>
        <p:txBody>
          <a:bodyPr/>
          <a:lstStyle/>
          <a:p>
            <a:endParaRPr lang="en-US" altLang="zh-CN" dirty="0"/>
          </a:p>
          <a:p>
            <a:r>
              <a:rPr lang="en-GB" sz="2800" dirty="0" smtClean="0"/>
              <a:t>The issue of specifying different beam directions for the unwanted emissions TRP requirements was raised in  [1]</a:t>
            </a:r>
            <a:r>
              <a:rPr lang="en-US" sz="2800" dirty="0" smtClean="0"/>
              <a:t>, this was further discussed in [2] where it was proposed that specifying worst case beam directions was not needed as long as the maximum power test condition was equal to the sum of the maximum powers of each of the transceiver units.</a:t>
            </a:r>
            <a:endParaRPr lang="en-AU" sz="2800" dirty="0"/>
          </a:p>
          <a:p>
            <a:pPr>
              <a:buNone/>
            </a:pPr>
            <a:endParaRPr lang="sv-SE" altLang="zh-CN" b="1" dirty="0"/>
          </a:p>
          <a:p>
            <a:pPr>
              <a:buNone/>
            </a:pPr>
            <a:endParaRPr lang="sv-SE" altLang="zh-CN" b="1" dirty="0"/>
          </a:p>
          <a:p>
            <a:pPr>
              <a:buNone/>
            </a:pPr>
            <a:r>
              <a:rPr lang="sv-SE" altLang="zh-CN" b="1" dirty="0" err="1"/>
              <a:t>References</a:t>
            </a:r>
            <a:r>
              <a:rPr lang="sv-SE" altLang="zh-CN" b="1" dirty="0"/>
              <a:t>:</a:t>
            </a:r>
          </a:p>
          <a:p>
            <a:pPr marL="342900" indent="-342900">
              <a:buNone/>
            </a:pPr>
            <a:r>
              <a:rPr lang="en-GB" sz="1300" dirty="0" smtClean="0"/>
              <a:t>[1]	R4-1609735	ACLR requirement associated with beam steering	NTT Docomo</a:t>
            </a:r>
          </a:p>
          <a:p>
            <a:pPr marL="342900" indent="-342900">
              <a:buNone/>
            </a:pPr>
            <a:r>
              <a:rPr lang="en-US" sz="1300" dirty="0" smtClean="0"/>
              <a:t>[2]	R4-1700048	 </a:t>
            </a:r>
            <a:r>
              <a:rPr lang="en-GB" sz="1300" dirty="0" smtClean="0"/>
              <a:t>Full power condition and beam directions for TRP requirements	Huawei</a:t>
            </a:r>
            <a:endParaRPr lang="en-US" sz="1400" dirty="0"/>
          </a:p>
          <a:p>
            <a:pPr marL="342900" indent="-342900">
              <a:buFont typeface="+mj-lt"/>
              <a:buAutoNum type="arabicPeriod"/>
            </a:pPr>
            <a:endParaRPr lang="en-US" sz="1400" dirty="0"/>
          </a:p>
          <a:p>
            <a:pPr marL="342900" indent="-342900">
              <a:buFont typeface="+mj-lt"/>
              <a:buAutoNum type="arabicPeriod"/>
            </a:pPr>
            <a:endParaRPr lang="en-US" sz="1400" dirty="0"/>
          </a:p>
          <a:p>
            <a:pPr>
              <a:buNone/>
            </a:pPr>
            <a:endParaRPr lang="sv-SE" altLang="zh-CN" dirty="0"/>
          </a:p>
          <a:p>
            <a:pPr lvl="1"/>
            <a:endParaRPr lang="sv-SE" altLang="zh-CN" dirty="0"/>
          </a:p>
          <a:p>
            <a:pPr lvl="1"/>
            <a:endParaRPr lang="sv-SE" altLang="zh-CN" dirty="0"/>
          </a:p>
          <a:p>
            <a:pPr>
              <a:buNone/>
            </a:pPr>
            <a:endParaRPr lang="en-US" altLang="zh-CN" sz="1600" dirty="0"/>
          </a:p>
        </p:txBody>
      </p:sp>
      <p:sp>
        <p:nvSpPr>
          <p:cNvPr id="4" name="灯片编号占位符 3"/>
          <p:cNvSpPr>
            <a:spLocks noGrp="1"/>
          </p:cNvSpPr>
          <p:nvPr>
            <p:ph type="sldNum" sz="quarter" idx="14"/>
          </p:nvPr>
        </p:nvSpPr>
        <p:spPr/>
        <p:txBody>
          <a:bodyPr/>
          <a:lstStyle/>
          <a:p>
            <a:pPr>
              <a:defRPr/>
            </a:pPr>
            <a:fld id="{2E6F92DE-F565-4A0B-9DA6-F9FE5ADC952E}" type="slidenum">
              <a:rPr lang="en-US" smtClean="0"/>
              <a:pPr>
                <a:defRPr/>
              </a:pPr>
              <a:t>2</a:t>
            </a:fld>
            <a:endParaRPr lang="en-US" dirty="0"/>
          </a:p>
        </p:txBody>
      </p:sp>
    </p:spTree>
    <p:extLst>
      <p:ext uri="{BB962C8B-B14F-4D97-AF65-F5344CB8AC3E}">
        <p14:creationId xmlns:p14="http://schemas.microsoft.com/office/powerpoint/2010/main" xmlns="" val="21340307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2391" y="4837"/>
            <a:ext cx="8640209" cy="710313"/>
          </a:xfrm>
        </p:spPr>
        <p:txBody>
          <a:bodyPr/>
          <a:lstStyle/>
          <a:p>
            <a:r>
              <a:rPr lang="sv-SE" altLang="zh-CN" sz="4000" dirty="0"/>
              <a:t>Way forward</a:t>
            </a:r>
            <a:endParaRPr lang="zh-CN" altLang="en-US" sz="4000" dirty="0"/>
          </a:p>
        </p:txBody>
      </p:sp>
      <p:sp>
        <p:nvSpPr>
          <p:cNvPr id="3" name="内容占位符 2"/>
          <p:cNvSpPr>
            <a:spLocks noGrp="1"/>
          </p:cNvSpPr>
          <p:nvPr>
            <p:ph sz="quarter" idx="13"/>
          </p:nvPr>
        </p:nvSpPr>
        <p:spPr>
          <a:xfrm>
            <a:off x="233019" y="1143778"/>
            <a:ext cx="8660155" cy="5579285"/>
          </a:xfrm>
        </p:spPr>
        <p:txBody>
          <a:bodyPr/>
          <a:lstStyle/>
          <a:p>
            <a:pPr eaLnBrk="1" hangingPunct="1"/>
            <a:r>
              <a:rPr lang="en-GB" sz="2000" dirty="0" smtClean="0"/>
              <a:t>The system maximum power condition for TRP requirements can be defined as the sum of the maximum output power of  each of the transceiver units.</a:t>
            </a:r>
          </a:p>
          <a:p>
            <a:pPr eaLnBrk="1" hangingPunct="1"/>
            <a:r>
              <a:rPr lang="en-GB" sz="2000" dirty="0" smtClean="0"/>
              <a:t>Beam direction does not need </a:t>
            </a:r>
            <a:r>
              <a:rPr lang="en-GB" sz="2000" smtClean="0"/>
              <a:t>to </a:t>
            </a:r>
            <a:r>
              <a:rPr lang="en-GB" sz="2000" smtClean="0"/>
              <a:t>be </a:t>
            </a:r>
            <a:r>
              <a:rPr lang="en-GB" sz="2000" dirty="0" smtClean="0"/>
              <a:t>specified for TRP requirements provided the maximum power condition is met.</a:t>
            </a:r>
            <a:endParaRPr lang="en-GB" dirty="0" smtClean="0"/>
          </a:p>
        </p:txBody>
      </p:sp>
      <p:sp>
        <p:nvSpPr>
          <p:cNvPr id="4" name="灯片编号占位符 3"/>
          <p:cNvSpPr>
            <a:spLocks noGrp="1"/>
          </p:cNvSpPr>
          <p:nvPr>
            <p:ph type="sldNum" sz="quarter" idx="14"/>
          </p:nvPr>
        </p:nvSpPr>
        <p:spPr/>
        <p:txBody>
          <a:bodyPr/>
          <a:lstStyle/>
          <a:p>
            <a:pPr>
              <a:defRPr/>
            </a:pPr>
            <a:fld id="{2E6F92DE-F565-4A0B-9DA6-F9FE5ADC952E}" type="slidenum">
              <a:rPr lang="en-US" smtClean="0"/>
              <a:pPr>
                <a:defRPr/>
              </a:pPr>
              <a:t>3</a:t>
            </a:fld>
            <a:endParaRPr lang="en-US" dirty="0"/>
          </a:p>
        </p:txBody>
      </p:sp>
    </p:spTree>
    <p:extLst>
      <p:ext uri="{BB962C8B-B14F-4D97-AF65-F5344CB8AC3E}">
        <p14:creationId xmlns:p14="http://schemas.microsoft.com/office/powerpoint/2010/main" xmlns="" val="2471262793"/>
      </p:ext>
    </p:extLst>
  </p:cSld>
  <p:clrMapOvr>
    <a:masterClrMapping/>
  </p:clrMapOvr>
</p:sld>
</file>

<file path=ppt/theme/theme1.xml><?xml version="1.0" encoding="utf-8"?>
<a:theme xmlns:a="http://schemas.openxmlformats.org/drawingml/2006/main" name="Background">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New">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7763</TotalTime>
  <Words>147</Words>
  <Application>Microsoft Office PowerPoint</Application>
  <PresentationFormat>Custom</PresentationFormat>
  <Paragraphs>22</Paragraphs>
  <Slides>3</Slides>
  <Notes>0</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Background</vt:lpstr>
      <vt:lpstr>WF on beam directions for TRP requirements</vt:lpstr>
      <vt:lpstr>Background</vt:lpstr>
      <vt:lpstr>Way forward</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Zhouchuan (Luc)</dc:creator>
  <cp:lastModifiedBy>rk</cp:lastModifiedBy>
  <cp:revision>510</cp:revision>
  <dcterms:created xsi:type="dcterms:W3CDTF">2014-09-24T01:01:53Z</dcterms:created>
  <dcterms:modified xsi:type="dcterms:W3CDTF">2017-01-19T19:59:21Z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(2)OWwWBwv9qBvm7hy5xo1c8z2l56lMHIGEWnrWE4fTtbSRN2NsUKLiUwhk3f6fwRUj06BYmSxH
zN4GHQGyc9/mIhVp1vTzV/r2SPwTnHuZ8qPMbmBhJGjFwl+5Jq9gm5BSYxlaamic04ZNh3py
O3soFwoT226MlBlRXTPv0rH2jBYw5QmhvReQb44CNQZ5Q4nEUDHX76fwBOzoO4iDyymLDFfD
tD+6YXquw4L6WwuQ5S</vt:lpwstr>
  </property>
  <property fmtid="{D5CDD505-2E9C-101B-9397-08002B2CF9AE}" pid="3" name="_2015_ms_pID_725343_00">
    <vt:lpwstr>_2015_ms_pID_725343</vt:lpwstr>
  </property>
  <property fmtid="{D5CDD505-2E9C-101B-9397-08002B2CF9AE}" pid="4" name="_2015_ms_pID_7253431">
    <vt:lpwstr>cyM6i77k1/iuKNtHqzeHt4zUN+W078CKRCOsVaO4iVs4lnVfOA925e
UV3DcCGXj8XrwRljAaRSsqhrkGRlbybxDdyZZxSv/dMqTrcn//6a1dzZlPo0a3oc+nX0Kfs/
N/ZvaGUbugfZnW5T6KEmNy6vl+EMXNqoiRBlF23Gd0RntRbJDTxiTkJcQH7fN+e9y+vQvSaE
hnMtkZKvh5uogtpo</vt:lpwstr>
  </property>
  <property fmtid="{D5CDD505-2E9C-101B-9397-08002B2CF9AE}" pid="5" name="_2015_ms_pID_7253431_00">
    <vt:lpwstr>_2015_ms_pID_7253431</vt:lpwstr>
  </property>
  <property fmtid="{D5CDD505-2E9C-101B-9397-08002B2CF9AE}" pid="6" name="_NewReviewCycle">
    <vt:lpwstr/>
  </property>
  <property fmtid="{D5CDD505-2E9C-101B-9397-08002B2CF9AE}" pid="7" name="_readonly">
    <vt:lpwstr/>
  </property>
  <property fmtid="{D5CDD505-2E9C-101B-9397-08002B2CF9AE}" pid="8" name="_change">
    <vt:lpwstr/>
  </property>
  <property fmtid="{D5CDD505-2E9C-101B-9397-08002B2CF9AE}" pid="9" name="_full-control">
    <vt:lpwstr/>
  </property>
  <property fmtid="{D5CDD505-2E9C-101B-9397-08002B2CF9AE}" pid="10" name="sflag">
    <vt:lpwstr>1484855943</vt:lpwstr>
  </property>
</Properties>
</file>